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3" r:id="rId5"/>
    <p:sldId id="265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50EF-4866-4B54-8CDC-28A1735AF35A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FD85-D76D-4112-994A-C190E22EF8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410719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50EF-4866-4B54-8CDC-28A1735AF35A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FD85-D76D-4112-994A-C190E22EF8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069823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50EF-4866-4B54-8CDC-28A1735AF35A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FD85-D76D-4112-994A-C190E22EF8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156369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50EF-4866-4B54-8CDC-28A1735AF35A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FD85-D76D-4112-994A-C190E22EF8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672123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50EF-4866-4B54-8CDC-28A1735AF35A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FD85-D76D-4112-994A-C190E22EF8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77063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50EF-4866-4B54-8CDC-28A1735AF35A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FD85-D76D-4112-994A-C190E22EF8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5227018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50EF-4866-4B54-8CDC-28A1735AF35A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FD85-D76D-4112-994A-C190E22EF8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109704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50EF-4866-4B54-8CDC-28A1735AF35A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FD85-D76D-4112-994A-C190E22EF8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423627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50EF-4866-4B54-8CDC-28A1735AF35A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FD85-D76D-4112-994A-C190E22EF8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620933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50EF-4866-4B54-8CDC-28A1735AF35A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FD85-D76D-4112-994A-C190E22EF8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2866232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50EF-4866-4B54-8CDC-28A1735AF35A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2FD85-D76D-4112-994A-C190E22EF8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729716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E50EF-4866-4B54-8CDC-28A1735AF35A}" type="datetimeFigureOut">
              <a:rPr lang="ru-RU" smtClean="0"/>
              <a:t>28.11.2021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2FD85-D76D-4112-994A-C190E22EF8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3319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19200" y="1828800"/>
            <a:ext cx="591312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Есть у весеннего цветка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Приметы, чтоб не ошибиться: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Листик — как у чеснока,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 корона — как у принца! 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0349" y="0"/>
            <a:ext cx="4288665" cy="63349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3258354" y="4743604"/>
            <a:ext cx="2640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НАРЦИСС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5757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81104" y="4081254"/>
            <a:ext cx="561089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Замечательный цветок,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Словно яркий огонек.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Пышный, важный, словно пан,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Нежный бархатный... 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5257" y="410776"/>
            <a:ext cx="6096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стебле зеленом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Рос красный бокал,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Нектаром он бабочек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Всех угощал. 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609" y="2403119"/>
            <a:ext cx="4454881" cy="44548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7146452" y="1571222"/>
            <a:ext cx="24116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ТЮЛЬПАН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02360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2429" y="1589296"/>
            <a:ext cx="696747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Есть цветок такой в саду и похож он на звезду. Может быть любого цвета. Для осеннего букета соберём цветок прекрасный, называется он - ...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6319" y="360608"/>
            <a:ext cx="4884716" cy="63492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3141066" y="4595870"/>
            <a:ext cx="15255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АСТРА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94811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0609" y="211256"/>
            <a:ext cx="935006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 прекрасна королева – королева всех цветов! </a:t>
            </a:r>
          </a:p>
          <a:p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 на стебле справа, слева – ну, везде полно шипов! </a:t>
            </a:r>
          </a:p>
          <a:p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Наклонять цветок не буду – полюбуюсь им отсюда!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96000" y="4715694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Посмотрите - у ограды Расцвела царица сада. Не тюльпан и не мимоза, А в шипах красотка ...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53"/>
          <a:stretch/>
        </p:blipFill>
        <p:spPr>
          <a:xfrm>
            <a:off x="1584101" y="1780916"/>
            <a:ext cx="3162740" cy="49480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6529589" y="2949262"/>
            <a:ext cx="1264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РОЗА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33602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9200" y="1000036"/>
            <a:ext cx="6096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b="0" i="0" dirty="0" smtClean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клумбе у окошка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0" i="0" dirty="0" smtClean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Посажена картошка.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0" i="0" dirty="0" smtClean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Цветки её огромные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0" i="0" dirty="0" smtClean="0">
                <a:solidFill>
                  <a:schemeClr val="bg2">
                    <a:lumMod val="1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светлые, и тёмные.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9645" y="0"/>
            <a:ext cx="583305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1906073" y="4159876"/>
            <a:ext cx="21884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ГЕОРГИН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56556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95</Words>
  <Application>Microsoft Office PowerPoint</Application>
  <PresentationFormat>Широкоэкранный</PresentationFormat>
  <Paragraphs>14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6</cp:revision>
  <dcterms:created xsi:type="dcterms:W3CDTF">2021-11-28T14:24:23Z</dcterms:created>
  <dcterms:modified xsi:type="dcterms:W3CDTF">2021-11-28T14:52:51Z</dcterms:modified>
</cp:coreProperties>
</file>